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71" r:id="rId5"/>
    <p:sldId id="267" r:id="rId6"/>
    <p:sldId id="270" r:id="rId7"/>
    <p:sldId id="266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40AA"/>
    <a:srgbClr val="3B56A7"/>
    <a:srgbClr val="712703"/>
    <a:srgbClr val="A9915D"/>
    <a:srgbClr val="AD9861"/>
    <a:srgbClr val="8A733F"/>
    <a:srgbClr val="FCFCE9"/>
    <a:srgbClr val="F5F1BF"/>
    <a:srgbClr val="B39E67"/>
    <a:srgbClr val="D3B2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A861664-F097-446F-B3F4-0B8F69BCF2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3BA2A1B-93A4-44F7-80D7-C4086BB2C5ED}"/>
              </a:ext>
            </a:extLst>
          </p:cNvPr>
          <p:cNvSpPr/>
          <p:nvPr/>
        </p:nvSpPr>
        <p:spPr>
          <a:xfrm>
            <a:off x="2504927" y="3278777"/>
            <a:ext cx="184731" cy="674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endParaRPr lang="ru-RU" sz="2800" dirty="0">
              <a:solidFill>
                <a:prstClr val="black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4527" y="3008120"/>
            <a:ext cx="3042302" cy="25466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17289"/>
            <a:ext cx="852870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7600"/>
              </a:lnSpc>
            </a:pP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у детей </a:t>
            </a:r>
          </a:p>
          <a:p>
            <a:pPr lvl="0" algn="ctr">
              <a:lnSpc>
                <a:spcPts val="7600"/>
              </a:lnSpc>
            </a:pP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</a:t>
            </a:r>
          </a:p>
          <a:p>
            <a:pPr lvl="0" algn="ctr">
              <a:lnSpc>
                <a:spcPts val="7600"/>
              </a:lnSpc>
            </a:pP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размере и о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массе.</a:t>
            </a:r>
            <a:endParaRPr 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CDF7485-5F7F-483C-945E-23464C396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0057" y="1375000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7268" y="3429000"/>
            <a:ext cx="2418806" cy="2236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6292" y="1480711"/>
            <a:ext cx="2366879" cy="2347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4074" y="1408096"/>
            <a:ext cx="3177926" cy="24198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0651" y="518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Огромную роль в умственном воспитании и в развитии интеллекта играет математика.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14528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A2F0DD-F459-48FB-B2EB-F6F06A106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5287" y="536284"/>
            <a:ext cx="6813425" cy="114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/>
              <a:t>Значение развития у </a:t>
            </a:r>
            <a:r>
              <a:rPr lang="ru-RU" sz="2400" dirty="0" smtClean="0"/>
              <a:t>детей раннего дошкольного  возраста представлений </a:t>
            </a:r>
            <a:r>
              <a:rPr lang="ru-RU" sz="2400" dirty="0"/>
              <a:t>о </a:t>
            </a:r>
            <a:r>
              <a:rPr lang="ru-RU" sz="2400" dirty="0" smtClean="0"/>
              <a:t>«Размере»?</a:t>
            </a: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4355" t="5096" r="5925" b="4835"/>
          <a:stretch/>
        </p:blipFill>
        <p:spPr>
          <a:xfrm>
            <a:off x="4801847" y="1775448"/>
            <a:ext cx="3633526" cy="2343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r="3387" b="11100"/>
          <a:stretch/>
        </p:blipFill>
        <p:spPr>
          <a:xfrm>
            <a:off x="460584" y="2703777"/>
            <a:ext cx="3880679" cy="254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1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1274/00091323-d0ba2141/2/img8.jpg"/>
          <p:cNvPicPr>
            <a:picLocks noChangeAspect="1" noChangeArrowheads="1"/>
          </p:cNvPicPr>
          <p:nvPr/>
        </p:nvPicPr>
        <p:blipFill>
          <a:blip r:embed="rId2" cstate="print"/>
          <a:srcRect l="4179" t="34454" r="8358" b="9029"/>
          <a:stretch>
            <a:fillRect/>
          </a:stretch>
        </p:blipFill>
        <p:spPr bwMode="auto">
          <a:xfrm>
            <a:off x="0" y="0"/>
            <a:ext cx="91118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23\Desktop\qp8VU57yu2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002"/>
            <a:ext cx="9144000" cy="6916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esktop\f3Nk-MHjF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0646" y="654670"/>
            <a:ext cx="8456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</a:rPr>
              <a:t>Значение развития у детей раннего дошкольного  возраста представлений о </a:t>
            </a:r>
            <a:r>
              <a:rPr lang="ru-RU" sz="2400" dirty="0" smtClean="0">
                <a:solidFill>
                  <a:prstClr val="black"/>
                </a:solidFill>
              </a:rPr>
              <a:t>«Массе»?</a:t>
            </a:r>
            <a:endParaRPr lang="ru-RU" sz="2400" dirty="0">
              <a:solidFill>
                <a:prstClr val="black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5305" y="1919084"/>
            <a:ext cx="2395127" cy="1559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646" y="1919083"/>
            <a:ext cx="3162780" cy="17897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238" y="3978928"/>
            <a:ext cx="1780186" cy="13046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3426" y="1962633"/>
            <a:ext cx="2554445" cy="16582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93164" y="3486426"/>
            <a:ext cx="2591025" cy="18411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5929" y="3579586"/>
            <a:ext cx="1500267" cy="155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8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FA2F0DD-F459-48FB-B2EB-F6F06A106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123\Desktop\oFvz3weWc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76" y="619266"/>
            <a:ext cx="3445634" cy="4594178"/>
          </a:xfrm>
          <a:prstGeom prst="rect">
            <a:avLst/>
          </a:prstGeom>
          <a:noFill/>
        </p:spPr>
      </p:pic>
      <p:pic>
        <p:nvPicPr>
          <p:cNvPr id="2050" name="Picture 2" descr="C:\Users\123\Desktop\bvGs8inkGQ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1744" y="591972"/>
            <a:ext cx="3527521" cy="4703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FA2F0DD-F459-48FB-B2EB-F6F06A106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6" name="Picture 4" descr="C:\Users\123\Desktop\JjqmtmrcxEg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21" y="551028"/>
            <a:ext cx="3558228" cy="4744303"/>
          </a:xfrm>
          <a:prstGeom prst="rect">
            <a:avLst/>
          </a:prstGeom>
          <a:noFill/>
        </p:spPr>
      </p:pic>
      <p:pic>
        <p:nvPicPr>
          <p:cNvPr id="3078" name="Picture 6" descr="https://pp.userapi.com/c848616/v848616898/cc7e7/XDvYXKF4mz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0890" y="426445"/>
            <a:ext cx="3692608" cy="4923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47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татьяна колесникова</cp:lastModifiedBy>
  <cp:revision>52</cp:revision>
  <dcterms:created xsi:type="dcterms:W3CDTF">2013-11-19T05:52:05Z</dcterms:created>
  <dcterms:modified xsi:type="dcterms:W3CDTF">2018-11-27T19:07:11Z</dcterms:modified>
</cp:coreProperties>
</file>